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63535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7754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62722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4908906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13394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0182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39965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27098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81245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1314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8840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7994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2261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6978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7007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50673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2222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16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ransition spd="slow">
    <p:fade thruBlk="1"/>
  </p:transition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124199"/>
          </a:xfrm>
        </p:spPr>
        <p:txBody>
          <a:bodyPr/>
          <a:lstStyle/>
          <a:p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biblioteca</a:t>
            </a:r>
            <a:r>
              <a:rPr lang="en-US" dirty="0" smtClean="0"/>
              <a:t> en el </a:t>
            </a:r>
            <a:r>
              <a:rPr lang="en-US" dirty="0" err="1" smtClean="0"/>
              <a:t>hogar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r>
              <a:rPr lang="en-US" dirty="0" err="1" smtClean="0"/>
              <a:t>Biblioteca</a:t>
            </a:r>
            <a:r>
              <a:rPr lang="en-US" dirty="0" smtClean="0"/>
              <a:t> </a:t>
            </a:r>
            <a:r>
              <a:rPr lang="en-US" dirty="0" smtClean="0"/>
              <a:t>Escolar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262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8" descr="http://3.bp.blogspot.com/-e1bHxsnLhq0/TZ95B_PT6CI/AAAAAAAABh4/KUyompdRcZY/s1600/libreros+o+revisteros+de+pared+hechos+de+palets+reciclados+muebles+reciclar+decoracio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127040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5" descr="http://functionalhome.files.wordpress.com/2011/11/coryconnordesigns.jpg?w=545&amp;h=4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63604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biblioteca</a:t>
            </a:r>
            <a:r>
              <a:rPr lang="en-US" dirty="0" smtClean="0"/>
              <a:t> en el </a:t>
            </a:r>
            <a:r>
              <a:rPr lang="en-US" dirty="0" err="1" smtClean="0"/>
              <a:t>hogar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Inicio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Tomar</a:t>
            </a:r>
            <a:r>
              <a:rPr lang="en-US" dirty="0" smtClean="0"/>
              <a:t> en </a:t>
            </a:r>
            <a:r>
              <a:rPr lang="en-US" dirty="0" err="1" smtClean="0"/>
              <a:t>cuenta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edades</a:t>
            </a:r>
            <a:r>
              <a:rPr lang="en-US" dirty="0" smtClean="0"/>
              <a:t>, </a:t>
            </a:r>
            <a:r>
              <a:rPr lang="en-US" dirty="0" err="1" smtClean="0"/>
              <a:t>necesidades</a:t>
            </a:r>
            <a:r>
              <a:rPr lang="en-US" dirty="0" smtClean="0"/>
              <a:t> </a:t>
            </a:r>
            <a:r>
              <a:rPr lang="en-US" dirty="0" err="1" smtClean="0"/>
              <a:t>académicas</a:t>
            </a:r>
            <a:r>
              <a:rPr lang="en-US" dirty="0" smtClean="0"/>
              <a:t> e </a:t>
            </a:r>
            <a:r>
              <a:rPr lang="en-US" dirty="0" err="1" smtClean="0"/>
              <a:t>intereses</a:t>
            </a:r>
            <a:r>
              <a:rPr lang="en-US" dirty="0" smtClean="0"/>
              <a:t> de los </a:t>
            </a:r>
            <a:r>
              <a:rPr lang="en-US" dirty="0" err="1" smtClean="0"/>
              <a:t>chicos</a:t>
            </a:r>
            <a:r>
              <a:rPr lang="en-US" dirty="0" smtClean="0"/>
              <a:t> antes de </a:t>
            </a:r>
            <a:r>
              <a:rPr lang="en-US" dirty="0" err="1" smtClean="0"/>
              <a:t>adquirir</a:t>
            </a:r>
            <a:r>
              <a:rPr lang="en-US" dirty="0" smtClean="0"/>
              <a:t>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Escoger</a:t>
            </a:r>
            <a:r>
              <a:rPr lang="en-US" dirty="0" smtClean="0"/>
              <a:t> un </a:t>
            </a:r>
            <a:r>
              <a:rPr lang="en-US" dirty="0" err="1" smtClean="0"/>
              <a:t>rincón</a:t>
            </a:r>
            <a:r>
              <a:rPr lang="en-US" dirty="0" smtClean="0"/>
              <a:t> de la casa </a:t>
            </a:r>
            <a:r>
              <a:rPr lang="en-US" dirty="0" err="1" smtClean="0"/>
              <a:t>que</a:t>
            </a:r>
            <a:r>
              <a:rPr lang="en-US" dirty="0" smtClean="0"/>
              <a:t> sea </a:t>
            </a:r>
            <a:r>
              <a:rPr lang="en-US" dirty="0" err="1" smtClean="0"/>
              <a:t>adecuado</a:t>
            </a:r>
            <a:r>
              <a:rPr lang="en-US" dirty="0" smtClean="0"/>
              <a:t> para </a:t>
            </a:r>
            <a:r>
              <a:rPr lang="en-US" dirty="0" err="1" smtClean="0"/>
              <a:t>colocar</a:t>
            </a:r>
            <a:r>
              <a:rPr lang="en-US" dirty="0" smtClean="0"/>
              <a:t> un </a:t>
            </a:r>
            <a:r>
              <a:rPr lang="en-US" dirty="0" err="1" smtClean="0"/>
              <a:t>librero</a:t>
            </a:r>
            <a:r>
              <a:rPr lang="en-US" dirty="0" smtClean="0"/>
              <a:t>.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iluminado</a:t>
            </a:r>
            <a:r>
              <a:rPr lang="en-US" dirty="0" smtClean="0"/>
              <a:t>, </a:t>
            </a:r>
            <a:r>
              <a:rPr lang="en-US" dirty="0" err="1" smtClean="0"/>
              <a:t>cómodo</a:t>
            </a:r>
            <a:r>
              <a:rPr lang="en-US" dirty="0" smtClean="0"/>
              <a:t> y de 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para los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pequeños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Seleccionar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librero</a:t>
            </a:r>
            <a:r>
              <a:rPr lang="en-US" dirty="0" smtClean="0"/>
              <a:t> y de un </a:t>
            </a:r>
            <a:r>
              <a:rPr lang="en-US" dirty="0" err="1" smtClean="0"/>
              <a:t>tamaño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ajuste</a:t>
            </a:r>
            <a:r>
              <a:rPr lang="en-US" dirty="0" smtClean="0"/>
              <a:t> a la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colocar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Debe</a:t>
            </a:r>
            <a:r>
              <a:rPr lang="en-US" dirty="0" smtClean="0"/>
              <a:t> considerer el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contínuo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le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dar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constant, </a:t>
            </a:r>
            <a:r>
              <a:rPr lang="en-US" dirty="0" err="1" smtClean="0"/>
              <a:t>considere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de </a:t>
            </a:r>
            <a:r>
              <a:rPr lang="en-US" dirty="0" err="1" smtClean="0"/>
              <a:t>muy</a:t>
            </a:r>
            <a:r>
              <a:rPr lang="en-US" dirty="0" smtClean="0"/>
              <a:t> Buena </a:t>
            </a:r>
            <a:r>
              <a:rPr lang="en-US" dirty="0" err="1" smtClean="0"/>
              <a:t>madera</a:t>
            </a:r>
            <a:r>
              <a:rPr lang="en-US" dirty="0" smtClean="0"/>
              <a:t>, de metal o de </a:t>
            </a:r>
            <a:r>
              <a:rPr lang="en-US" dirty="0" err="1" smtClean="0"/>
              <a:t>tubos</a:t>
            </a:r>
            <a:r>
              <a:rPr lang="en-US" dirty="0" smtClean="0"/>
              <a:t> PVC (</a:t>
            </a:r>
            <a:r>
              <a:rPr lang="en-US" dirty="0" err="1" smtClean="0"/>
              <a:t>plástico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usa</a:t>
            </a:r>
            <a:r>
              <a:rPr lang="en-US" dirty="0" smtClean="0"/>
              <a:t> para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sillas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404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biblioteca</a:t>
            </a:r>
            <a:r>
              <a:rPr lang="en-US" dirty="0" smtClean="0"/>
              <a:t> en el </a:t>
            </a:r>
            <a:r>
              <a:rPr lang="en-US" dirty="0" err="1" smtClean="0"/>
              <a:t>hogar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Paso 2:</a:t>
            </a:r>
          </a:p>
          <a:p>
            <a:r>
              <a:rPr lang="en-US" dirty="0" err="1" smtClean="0"/>
              <a:t>Reunir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chicos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Asegurarse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en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condiciones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Eliminar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 “</a:t>
            </a:r>
            <a:r>
              <a:rPr lang="en-US" dirty="0" err="1" smtClean="0"/>
              <a:t>enfermos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un </a:t>
            </a:r>
            <a:r>
              <a:rPr lang="en-US" dirty="0" err="1" smtClean="0"/>
              <a:t>listado</a:t>
            </a:r>
            <a:r>
              <a:rPr lang="en-US" dirty="0" smtClean="0"/>
              <a:t> de los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necesitan</a:t>
            </a:r>
            <a:r>
              <a:rPr lang="en-US" dirty="0" smtClean="0"/>
              <a:t> </a:t>
            </a:r>
            <a:r>
              <a:rPr lang="en-US" dirty="0" err="1" smtClean="0"/>
              <a:t>adquirir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Colocar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materia</a:t>
            </a:r>
            <a:r>
              <a:rPr lang="en-US" dirty="0" smtClean="0"/>
              <a:t> e </a:t>
            </a:r>
            <a:r>
              <a:rPr lang="en-US" dirty="0" err="1" smtClean="0"/>
              <a:t>identificar</a:t>
            </a:r>
            <a:r>
              <a:rPr lang="en-US" dirty="0" smtClean="0"/>
              <a:t> la </a:t>
            </a:r>
            <a:r>
              <a:rPr lang="en-US" dirty="0" err="1" smtClean="0"/>
              <a:t>tablilla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Mantener</a:t>
            </a:r>
            <a:r>
              <a:rPr lang="en-US" dirty="0" smtClean="0"/>
              <a:t> el </a:t>
            </a:r>
            <a:r>
              <a:rPr lang="en-US" dirty="0" err="1" smtClean="0"/>
              <a:t>librero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 de </a:t>
            </a:r>
            <a:r>
              <a:rPr lang="en-US" dirty="0" err="1" smtClean="0"/>
              <a:t>polvo</a:t>
            </a:r>
            <a:r>
              <a:rPr lang="en-US" dirty="0" smtClean="0"/>
              <a:t> y </a:t>
            </a:r>
            <a:r>
              <a:rPr lang="en-US" dirty="0" err="1" smtClean="0"/>
              <a:t>sacudir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delicadamente</a:t>
            </a:r>
            <a:r>
              <a:rPr lang="en-US" dirty="0" smtClean="0"/>
              <a:t> para </a:t>
            </a:r>
            <a:r>
              <a:rPr lang="en-US" dirty="0" err="1" smtClean="0"/>
              <a:t>asegurarse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guardan</a:t>
            </a:r>
            <a:r>
              <a:rPr lang="en-US" dirty="0" smtClean="0"/>
              <a:t> “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indeseados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Advertirle</a:t>
            </a:r>
            <a:r>
              <a:rPr lang="en-US" dirty="0" smtClean="0"/>
              <a:t> a los </a:t>
            </a:r>
            <a:r>
              <a:rPr lang="en-US" dirty="0" err="1" smtClean="0"/>
              <a:t>chicos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mantener</a:t>
            </a:r>
            <a:r>
              <a:rPr lang="en-US" dirty="0" smtClean="0"/>
              <a:t> el </a:t>
            </a:r>
            <a:r>
              <a:rPr lang="en-US" dirty="0" err="1" smtClean="0"/>
              <a:t>orden</a:t>
            </a:r>
            <a:r>
              <a:rPr lang="en-US" dirty="0" smtClean="0"/>
              <a:t> en el </a:t>
            </a:r>
            <a:r>
              <a:rPr lang="en-US" dirty="0" err="1" smtClean="0"/>
              <a:t>librero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5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biblioteca</a:t>
            </a:r>
            <a:r>
              <a:rPr lang="en-US" dirty="0" smtClean="0"/>
              <a:t> en el </a:t>
            </a:r>
            <a:r>
              <a:rPr lang="en-US" dirty="0" err="1" smtClean="0"/>
              <a:t>hogar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faltar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biblioteca</a:t>
            </a:r>
            <a:r>
              <a:rPr lang="en-US" dirty="0" smtClean="0"/>
              <a:t> del </a:t>
            </a:r>
            <a:r>
              <a:rPr lang="en-US" dirty="0" err="1" smtClean="0"/>
              <a:t>hogar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Diccionario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 – </a:t>
            </a:r>
            <a:r>
              <a:rPr lang="en-US" dirty="0" err="1" smtClean="0"/>
              <a:t>Español</a:t>
            </a:r>
            <a:endParaRPr lang="en-US" dirty="0" smtClean="0"/>
          </a:p>
          <a:p>
            <a:r>
              <a:rPr lang="en-US" dirty="0" err="1" smtClean="0"/>
              <a:t>Diccionario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- </a:t>
            </a:r>
            <a:r>
              <a:rPr lang="en-US" dirty="0" err="1" smtClean="0"/>
              <a:t>Inglés</a:t>
            </a:r>
            <a:endParaRPr lang="en-US" dirty="0" smtClean="0"/>
          </a:p>
          <a:p>
            <a:r>
              <a:rPr lang="en-US" dirty="0" err="1" smtClean="0"/>
              <a:t>Diccionario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- </a:t>
            </a:r>
            <a:r>
              <a:rPr lang="en-US" dirty="0" err="1" smtClean="0"/>
              <a:t>Inglés</a:t>
            </a:r>
            <a:endParaRPr lang="en-US" dirty="0" smtClean="0"/>
          </a:p>
          <a:p>
            <a:r>
              <a:rPr lang="en-US" dirty="0" smtClean="0"/>
              <a:t>Atlas Mundial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Libros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de </a:t>
            </a:r>
            <a:r>
              <a:rPr lang="en-US" dirty="0" err="1" smtClean="0"/>
              <a:t>referencia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Enciclopedia</a:t>
            </a:r>
            <a:r>
              <a:rPr lang="en-US" dirty="0" smtClean="0"/>
              <a:t> </a:t>
            </a:r>
            <a:r>
              <a:rPr lang="en-US" dirty="0" err="1" smtClean="0"/>
              <a:t>Ilustrada</a:t>
            </a:r>
            <a:endParaRPr lang="en-US" dirty="0" smtClean="0"/>
          </a:p>
          <a:p>
            <a:r>
              <a:rPr lang="en-US" dirty="0" err="1" smtClean="0"/>
              <a:t>Libros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o de </a:t>
            </a:r>
            <a:r>
              <a:rPr lang="en-US" dirty="0" err="1" smtClean="0"/>
              <a:t>Lectura</a:t>
            </a:r>
            <a:r>
              <a:rPr lang="en-US" dirty="0" smtClean="0"/>
              <a:t> </a:t>
            </a:r>
            <a:r>
              <a:rPr lang="en-US" dirty="0" err="1" smtClean="0"/>
              <a:t>actualizados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Revistas</a:t>
            </a:r>
            <a:r>
              <a:rPr lang="en-US" dirty="0" smtClean="0"/>
              <a:t> </a:t>
            </a:r>
            <a:r>
              <a:rPr lang="en-US" dirty="0" err="1" smtClean="0"/>
              <a:t>educativas</a:t>
            </a:r>
            <a:r>
              <a:rPr lang="en-US" dirty="0" smtClean="0"/>
              <a:t> tales </a:t>
            </a:r>
            <a:r>
              <a:rPr lang="en-US" dirty="0" err="1" smtClean="0"/>
              <a:t>como</a:t>
            </a:r>
            <a:r>
              <a:rPr lang="en-US" dirty="0" smtClean="0"/>
              <a:t>: </a:t>
            </a:r>
          </a:p>
          <a:p>
            <a:r>
              <a:rPr lang="en-US" dirty="0" smtClean="0"/>
              <a:t>National Geographic</a:t>
            </a:r>
          </a:p>
          <a:p>
            <a:r>
              <a:rPr lang="en-US" dirty="0" err="1" smtClean="0"/>
              <a:t>Geomundo</a:t>
            </a:r>
            <a:endParaRPr lang="en-US" dirty="0" smtClean="0"/>
          </a:p>
          <a:p>
            <a:r>
              <a:rPr lang="en-US" dirty="0" smtClean="0"/>
              <a:t>Newton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38027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biblioteca</a:t>
            </a:r>
            <a:r>
              <a:rPr lang="en-US" dirty="0" smtClean="0"/>
              <a:t> en el </a:t>
            </a:r>
            <a:r>
              <a:rPr lang="en-US" dirty="0" err="1" smtClean="0"/>
              <a:t>hogar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cartapacio</a:t>
            </a:r>
            <a:r>
              <a:rPr lang="en-US" dirty="0" smtClean="0"/>
              <a:t> o </a:t>
            </a:r>
            <a:r>
              <a:rPr lang="en-US" dirty="0" err="1" smtClean="0"/>
              <a:t>portafolio</a:t>
            </a:r>
            <a:r>
              <a:rPr lang="en-US" dirty="0" smtClean="0"/>
              <a:t> con </a:t>
            </a:r>
            <a:r>
              <a:rPr lang="en-US" dirty="0" err="1" smtClean="0"/>
              <a:t>recortes</a:t>
            </a:r>
            <a:r>
              <a:rPr lang="en-US" dirty="0" smtClean="0"/>
              <a:t> de </a:t>
            </a:r>
            <a:r>
              <a:rPr lang="en-US" dirty="0" err="1" smtClean="0"/>
              <a:t>noticias</a:t>
            </a:r>
            <a:r>
              <a:rPr lang="en-US" dirty="0" smtClean="0"/>
              <a:t>: </a:t>
            </a:r>
            <a:r>
              <a:rPr lang="en-US" dirty="0" err="1" smtClean="0"/>
              <a:t>Ciencia</a:t>
            </a:r>
            <a:r>
              <a:rPr lang="en-US" dirty="0" smtClean="0"/>
              <a:t>, </a:t>
            </a:r>
            <a:r>
              <a:rPr lang="en-US" dirty="0" err="1" smtClean="0"/>
              <a:t>Salud</a:t>
            </a:r>
            <a:r>
              <a:rPr lang="en-US" dirty="0" smtClean="0"/>
              <a:t>, </a:t>
            </a:r>
            <a:r>
              <a:rPr lang="en-US" dirty="0" err="1" smtClean="0"/>
              <a:t>Interés</a:t>
            </a:r>
            <a:r>
              <a:rPr lang="en-US" dirty="0" smtClean="0"/>
              <a:t> social.</a:t>
            </a:r>
          </a:p>
          <a:p>
            <a:r>
              <a:rPr lang="en-US" dirty="0" err="1" smtClean="0"/>
              <a:t>Libros</a:t>
            </a:r>
            <a:r>
              <a:rPr lang="en-US" dirty="0" smtClean="0"/>
              <a:t> de </a:t>
            </a:r>
            <a:r>
              <a:rPr lang="en-US" dirty="0" err="1" smtClean="0"/>
              <a:t>láminas</a:t>
            </a:r>
            <a:r>
              <a:rPr lang="en-US" dirty="0" smtClean="0"/>
              <a:t> </a:t>
            </a:r>
            <a:r>
              <a:rPr lang="en-US" dirty="0" err="1" smtClean="0"/>
              <a:t>recortables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Paso 3: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libreta</a:t>
            </a:r>
            <a:r>
              <a:rPr lang="en-US" dirty="0" smtClean="0"/>
              <a:t> </a:t>
            </a:r>
            <a:r>
              <a:rPr lang="en-US" dirty="0" err="1" smtClean="0"/>
              <a:t>pequeña</a:t>
            </a:r>
            <a:r>
              <a:rPr lang="en-US" dirty="0" smtClean="0"/>
              <a:t> </a:t>
            </a:r>
            <a:r>
              <a:rPr lang="en-US" dirty="0" err="1" smtClean="0"/>
              <a:t>anotar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inventario</a:t>
            </a:r>
            <a:r>
              <a:rPr lang="en-US" dirty="0" smtClean="0"/>
              <a:t> de </a:t>
            </a:r>
            <a:r>
              <a:rPr lang="en-US" dirty="0" err="1" smtClean="0"/>
              <a:t>libros</a:t>
            </a:r>
            <a:r>
              <a:rPr lang="en-US" dirty="0" smtClean="0"/>
              <a:t>, </a:t>
            </a:r>
            <a:r>
              <a:rPr lang="en-US" dirty="0" err="1" smtClean="0"/>
              <a:t>revistas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Esto</a:t>
            </a:r>
            <a:r>
              <a:rPr lang="en-US" dirty="0" smtClean="0"/>
              <a:t> le </a:t>
            </a:r>
            <a:r>
              <a:rPr lang="en-US" dirty="0" err="1" smtClean="0"/>
              <a:t>ayudará</a:t>
            </a:r>
            <a:r>
              <a:rPr lang="en-US" dirty="0" smtClean="0"/>
              <a:t> a </a:t>
            </a:r>
            <a:r>
              <a:rPr lang="en-US" dirty="0" err="1" smtClean="0"/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fácilmente</a:t>
            </a:r>
            <a:r>
              <a:rPr lang="en-US" dirty="0" smtClean="0"/>
              <a:t> el </a:t>
            </a:r>
            <a:r>
              <a:rPr lang="en-US" dirty="0" err="1" smtClean="0"/>
              <a:t>tema</a:t>
            </a:r>
            <a:r>
              <a:rPr lang="en-US" dirty="0" smtClean="0"/>
              <a:t> o material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buscando</a:t>
            </a:r>
            <a:r>
              <a:rPr lang="en-US" dirty="0" smtClean="0"/>
              <a:t> y saber </a:t>
            </a:r>
            <a:r>
              <a:rPr lang="en-US" dirty="0" err="1" smtClean="0"/>
              <a:t>si</a:t>
            </a:r>
            <a:r>
              <a:rPr lang="en-US" dirty="0" smtClean="0"/>
              <a:t> lo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63292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biblioteca</a:t>
            </a:r>
            <a:r>
              <a:rPr lang="en-US" dirty="0" smtClean="0"/>
              <a:t> en el </a:t>
            </a:r>
            <a:r>
              <a:rPr lang="en-US" dirty="0" err="1" smtClean="0"/>
              <a:t>hogar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conseguir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r>
              <a:rPr lang="en-US" dirty="0" smtClean="0"/>
              <a:t> de forma </a:t>
            </a:r>
            <a:r>
              <a:rPr lang="en-US" dirty="0" err="1" smtClean="0"/>
              <a:t>gratuita</a:t>
            </a:r>
            <a:r>
              <a:rPr lang="en-US" dirty="0" smtClean="0"/>
              <a:t> o a un </a:t>
            </a:r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 err="1" smtClean="0"/>
              <a:t>costo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Familiares</a:t>
            </a:r>
            <a:endParaRPr lang="en-US" dirty="0" smtClean="0"/>
          </a:p>
          <a:p>
            <a:r>
              <a:rPr lang="en-US" dirty="0" err="1" smtClean="0"/>
              <a:t>Vecinos</a:t>
            </a:r>
            <a:endParaRPr lang="en-US" dirty="0" smtClean="0"/>
          </a:p>
          <a:p>
            <a:r>
              <a:rPr lang="en-US" dirty="0" err="1" smtClean="0"/>
              <a:t>Bibliotecas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o </a:t>
            </a:r>
            <a:r>
              <a:rPr lang="en-US" dirty="0" err="1" smtClean="0"/>
              <a:t>escolares</a:t>
            </a:r>
            <a:endParaRPr lang="en-US" dirty="0" smtClean="0"/>
          </a:p>
          <a:p>
            <a:r>
              <a:rPr lang="en-US" dirty="0" smtClean="0"/>
              <a:t>Ferias de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Ejército</a:t>
            </a:r>
            <a:r>
              <a:rPr lang="en-US" dirty="0" smtClean="0"/>
              <a:t> de </a:t>
            </a:r>
            <a:r>
              <a:rPr lang="en-US" dirty="0" err="1" smtClean="0"/>
              <a:t>Salvación</a:t>
            </a:r>
            <a:endParaRPr lang="en-US" dirty="0" smtClean="0"/>
          </a:p>
          <a:p>
            <a:r>
              <a:rPr lang="en-US" dirty="0" err="1" smtClean="0"/>
              <a:t>Oficinas</a:t>
            </a:r>
            <a:r>
              <a:rPr lang="en-US" dirty="0" smtClean="0"/>
              <a:t> </a:t>
            </a:r>
            <a:r>
              <a:rPr lang="en-US" dirty="0" err="1" smtClean="0"/>
              <a:t>gubernamentales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Oficinas</a:t>
            </a:r>
            <a:r>
              <a:rPr lang="en-US" dirty="0" smtClean="0"/>
              <a:t> </a:t>
            </a:r>
            <a:r>
              <a:rPr lang="en-US" dirty="0" err="1" smtClean="0"/>
              <a:t>Médicas</a:t>
            </a:r>
            <a:endParaRPr lang="en-US" dirty="0" smtClean="0"/>
          </a:p>
          <a:p>
            <a:r>
              <a:rPr lang="en-US" dirty="0" err="1" smtClean="0"/>
              <a:t>Oficina</a:t>
            </a:r>
            <a:r>
              <a:rPr lang="en-US" dirty="0" smtClean="0"/>
              <a:t> de </a:t>
            </a:r>
            <a:r>
              <a:rPr lang="en-US" dirty="0" err="1" smtClean="0"/>
              <a:t>Turismo</a:t>
            </a:r>
            <a:r>
              <a:rPr lang="en-US" dirty="0" smtClean="0"/>
              <a:t> en los </a:t>
            </a:r>
            <a:r>
              <a:rPr lang="en-US" dirty="0" err="1" smtClean="0"/>
              <a:t>municipios</a:t>
            </a:r>
            <a:endParaRPr lang="en-US" dirty="0" smtClean="0"/>
          </a:p>
          <a:p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Naturales</a:t>
            </a:r>
            <a:endParaRPr lang="en-US" dirty="0" smtClean="0"/>
          </a:p>
          <a:p>
            <a:r>
              <a:rPr lang="en-US" dirty="0" err="1" smtClean="0"/>
              <a:t>Bomberos</a:t>
            </a:r>
            <a:endParaRPr lang="en-US" dirty="0" smtClean="0"/>
          </a:p>
          <a:p>
            <a:r>
              <a:rPr lang="en-US" dirty="0" err="1" smtClean="0"/>
              <a:t>Extensión</a:t>
            </a:r>
            <a:r>
              <a:rPr lang="en-US" dirty="0" smtClean="0"/>
              <a:t> </a:t>
            </a:r>
            <a:r>
              <a:rPr lang="en-US" dirty="0" err="1" smtClean="0"/>
              <a:t>Agrícola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96550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http://www.ofiequipos.com.mx/_system/components/com_virtuemart/shop_image/product/Juego_3_libreros_48b77eaaf3a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8910637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786456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http://img.decorailumina.com.s3.amazonaws.com/wp-content/uploads/2012/03/mueble-multifunciona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8986837" cy="670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449455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http://img.decorailumina.com.s3.amazonaws.com/wp-content/uploads/2009/11/corner-shelf-wall-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663375"/>
      </p:ext>
    </p:extLst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</TotalTime>
  <Words>392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Cómo crear una biblioteca en el hogar</vt:lpstr>
      <vt:lpstr>Cómo crear una biblioteca en el hogar</vt:lpstr>
      <vt:lpstr>Cómo crear una biblioteca en el hogar</vt:lpstr>
      <vt:lpstr>Cómo crear una biblioteca en el hogar</vt:lpstr>
      <vt:lpstr>Cómo crear una biblioteca en el hogar</vt:lpstr>
      <vt:lpstr>Cómo crear una biblioteca en el hogar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crear una biblioteca en el hogar</dc:title>
  <dc:creator>Mildred</dc:creator>
  <cp:lastModifiedBy>user</cp:lastModifiedBy>
  <cp:revision>8</cp:revision>
  <dcterms:created xsi:type="dcterms:W3CDTF">2006-08-16T00:00:00Z</dcterms:created>
  <dcterms:modified xsi:type="dcterms:W3CDTF">2014-09-26T14:37:26Z</dcterms:modified>
</cp:coreProperties>
</file>